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304" r:id="rId3"/>
    <p:sldId id="258" r:id="rId4"/>
    <p:sldId id="301" r:id="rId5"/>
    <p:sldId id="282" r:id="rId6"/>
    <p:sldId id="292" r:id="rId7"/>
    <p:sldId id="305" r:id="rId8"/>
    <p:sldId id="306" r:id="rId9"/>
    <p:sldId id="30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nny.zingler@gmail.com" initials="r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8" autoAdjust="0"/>
    <p:restoredTop sz="94192" autoAdjust="0"/>
  </p:normalViewPr>
  <p:slideViewPr>
    <p:cSldViewPr snapToGrid="0">
      <p:cViewPr varScale="1">
        <p:scale>
          <a:sx n="69" d="100"/>
          <a:sy n="69" d="100"/>
        </p:scale>
        <p:origin x="73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31CDBA-48F4-441C-B52F-CF0D82557EE2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483B4C8-8130-41A8-A83F-3084ED7E5C74}">
      <dgm:prSet phldrT="[Text]"/>
      <dgm:spPr>
        <a:solidFill>
          <a:srgbClr val="595959"/>
        </a:solidFill>
      </dgm:spPr>
      <dgm:t>
        <a:bodyPr/>
        <a:lstStyle/>
        <a:p>
          <a:r>
            <a:rPr lang="en-GB" b="0" dirty="0" smtClean="0">
              <a:solidFill>
                <a:schemeClr val="tx1"/>
              </a:solidFill>
            </a:rPr>
            <a:t>Demo</a:t>
          </a:r>
          <a:endParaRPr lang="en-GB" b="0" dirty="0">
            <a:solidFill>
              <a:schemeClr val="tx1"/>
            </a:solidFill>
          </a:endParaRPr>
        </a:p>
      </dgm:t>
    </dgm:pt>
    <dgm:pt modelId="{222C02B4-D956-422F-9927-291C6964F073}" type="parTrans" cxnId="{EBEB8C12-808D-4B33-B2DB-9C34B3DA56AD}">
      <dgm:prSet/>
      <dgm:spPr/>
      <dgm:t>
        <a:bodyPr/>
        <a:lstStyle/>
        <a:p>
          <a:endParaRPr lang="en-GB"/>
        </a:p>
      </dgm:t>
    </dgm:pt>
    <dgm:pt modelId="{59DACD10-82B8-4B8F-9A5B-BF7448ED6EBE}" type="sibTrans" cxnId="{EBEB8C12-808D-4B33-B2DB-9C34B3DA56AD}">
      <dgm:prSet/>
      <dgm:spPr/>
      <dgm:t>
        <a:bodyPr/>
        <a:lstStyle/>
        <a:p>
          <a:endParaRPr lang="en-GB"/>
        </a:p>
      </dgm:t>
    </dgm:pt>
    <dgm:pt modelId="{7EECB4E8-0930-4F25-A477-5808CA774579}">
      <dgm:prSet phldrT="[Text]"/>
      <dgm:spPr>
        <a:solidFill>
          <a:schemeClr val="accent1"/>
        </a:solidFill>
        <a:ln>
          <a:solidFill>
            <a:schemeClr val="tx2"/>
          </a:solidFill>
        </a:ln>
      </dgm:spPr>
      <dgm:t>
        <a:bodyPr/>
        <a:lstStyle/>
        <a:p>
          <a:r>
            <a:rPr lang="en-GB" b="1" dirty="0" err="1" smtClean="0"/>
            <a:t>Katapult</a:t>
          </a:r>
          <a:r>
            <a:rPr lang="en-GB" b="1" dirty="0" smtClean="0"/>
            <a:t> Animation</a:t>
          </a:r>
          <a:endParaRPr lang="en-GB" b="1" dirty="0"/>
        </a:p>
      </dgm:t>
    </dgm:pt>
    <dgm:pt modelId="{616CEEA6-CAF0-4C51-9F74-BD7F048B9F78}" type="parTrans" cxnId="{0A98F5EA-0075-416E-9572-E79A7EEE3DA2}">
      <dgm:prSet/>
      <dgm:spPr/>
      <dgm:t>
        <a:bodyPr/>
        <a:lstStyle/>
        <a:p>
          <a:endParaRPr lang="en-GB"/>
        </a:p>
      </dgm:t>
    </dgm:pt>
    <dgm:pt modelId="{5AF4F099-98B4-4CD0-9C8C-16BE6994248B}" type="sibTrans" cxnId="{0A98F5EA-0075-416E-9572-E79A7EEE3DA2}">
      <dgm:prSet/>
      <dgm:spPr/>
      <dgm:t>
        <a:bodyPr/>
        <a:lstStyle/>
        <a:p>
          <a:endParaRPr lang="en-GB"/>
        </a:p>
      </dgm:t>
    </dgm:pt>
    <dgm:pt modelId="{CD3B4384-2ABF-42F7-BD0E-1D601BAF701E}">
      <dgm:prSet phldrT="[Text]"/>
      <dgm:spPr>
        <a:solidFill>
          <a:schemeClr val="bg1">
            <a:lumMod val="65000"/>
            <a:lumOff val="35000"/>
          </a:schemeClr>
        </a:solidFill>
      </dgm:spPr>
      <dgm:t>
        <a:bodyPr/>
        <a:lstStyle/>
        <a:p>
          <a:r>
            <a:rPr lang="en-GB" dirty="0" smtClean="0"/>
            <a:t>User Interface</a:t>
          </a:r>
          <a:endParaRPr lang="en-GB" dirty="0"/>
        </a:p>
      </dgm:t>
    </dgm:pt>
    <dgm:pt modelId="{42495897-41C2-412D-B1D1-A0BC9146D0F4}" type="parTrans" cxnId="{818D24C5-4634-4B7A-B76E-FB95AC5B72F3}">
      <dgm:prSet/>
      <dgm:spPr/>
      <dgm:t>
        <a:bodyPr/>
        <a:lstStyle/>
        <a:p>
          <a:endParaRPr lang="en-GB"/>
        </a:p>
      </dgm:t>
    </dgm:pt>
    <dgm:pt modelId="{34B540AB-F864-4496-AFF9-B31F2D081E1A}" type="sibTrans" cxnId="{818D24C5-4634-4B7A-B76E-FB95AC5B72F3}">
      <dgm:prSet/>
      <dgm:spPr/>
      <dgm:t>
        <a:bodyPr/>
        <a:lstStyle/>
        <a:p>
          <a:endParaRPr lang="en-GB"/>
        </a:p>
      </dgm:t>
    </dgm:pt>
    <dgm:pt modelId="{C353E1D7-53FB-41ED-93C1-B13B7D688F46}" type="pres">
      <dgm:prSet presAssocID="{3E31CDBA-48F4-441C-B52F-CF0D82557EE2}" presName="Name0" presStyleCnt="0">
        <dgm:presLayoutVars>
          <dgm:dir/>
          <dgm:resizeHandles val="exact"/>
        </dgm:presLayoutVars>
      </dgm:prSet>
      <dgm:spPr/>
    </dgm:pt>
    <dgm:pt modelId="{9684E494-D6AE-4C83-B0B8-A9CF0FC572D9}" type="pres">
      <dgm:prSet presAssocID="{E483B4C8-8130-41A8-A83F-3084ED7E5C74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8D5ABA6-ADAB-492F-9A1C-FB53A72C093E}" type="pres">
      <dgm:prSet presAssocID="{59DACD10-82B8-4B8F-9A5B-BF7448ED6EBE}" presName="sibTrans" presStyleLbl="sibTrans2D1" presStyleIdx="0" presStyleCnt="2"/>
      <dgm:spPr/>
      <dgm:t>
        <a:bodyPr/>
        <a:lstStyle/>
        <a:p>
          <a:endParaRPr lang="en-GB"/>
        </a:p>
      </dgm:t>
    </dgm:pt>
    <dgm:pt modelId="{542F6BEE-E31E-476D-9CCA-866873CF9B17}" type="pres">
      <dgm:prSet presAssocID="{59DACD10-82B8-4B8F-9A5B-BF7448ED6EBE}" presName="connectorText" presStyleLbl="sibTrans2D1" presStyleIdx="0" presStyleCnt="2"/>
      <dgm:spPr/>
      <dgm:t>
        <a:bodyPr/>
        <a:lstStyle/>
        <a:p>
          <a:endParaRPr lang="en-GB"/>
        </a:p>
      </dgm:t>
    </dgm:pt>
    <dgm:pt modelId="{CC70196C-A9B7-4BCE-9115-2301CB5C264D}" type="pres">
      <dgm:prSet presAssocID="{7EECB4E8-0930-4F25-A477-5808CA774579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8290EB2-F8F8-4BB8-8549-F5E4255007F7}" type="pres">
      <dgm:prSet presAssocID="{5AF4F099-98B4-4CD0-9C8C-16BE6994248B}" presName="sibTrans" presStyleLbl="sibTrans2D1" presStyleIdx="1" presStyleCnt="2"/>
      <dgm:spPr/>
      <dgm:t>
        <a:bodyPr/>
        <a:lstStyle/>
        <a:p>
          <a:endParaRPr lang="en-GB"/>
        </a:p>
      </dgm:t>
    </dgm:pt>
    <dgm:pt modelId="{8AE961AA-1B3B-45A6-BB75-9CB8B52FBD66}" type="pres">
      <dgm:prSet presAssocID="{5AF4F099-98B4-4CD0-9C8C-16BE6994248B}" presName="connectorText" presStyleLbl="sibTrans2D1" presStyleIdx="1" presStyleCnt="2"/>
      <dgm:spPr/>
      <dgm:t>
        <a:bodyPr/>
        <a:lstStyle/>
        <a:p>
          <a:endParaRPr lang="en-GB"/>
        </a:p>
      </dgm:t>
    </dgm:pt>
    <dgm:pt modelId="{A7882D13-2903-4574-902E-92E952384571}" type="pres">
      <dgm:prSet presAssocID="{CD3B4384-2ABF-42F7-BD0E-1D601BAF701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9AD7F4A1-0185-4183-8717-33772399D6AD}" type="presOf" srcId="{5AF4F099-98B4-4CD0-9C8C-16BE6994248B}" destId="{28290EB2-F8F8-4BB8-8549-F5E4255007F7}" srcOrd="0" destOrd="0" presId="urn:microsoft.com/office/officeart/2005/8/layout/process1"/>
    <dgm:cxn modelId="{818D24C5-4634-4B7A-B76E-FB95AC5B72F3}" srcId="{3E31CDBA-48F4-441C-B52F-CF0D82557EE2}" destId="{CD3B4384-2ABF-42F7-BD0E-1D601BAF701E}" srcOrd="2" destOrd="0" parTransId="{42495897-41C2-412D-B1D1-A0BC9146D0F4}" sibTransId="{34B540AB-F864-4496-AFF9-B31F2D081E1A}"/>
    <dgm:cxn modelId="{EBEB8C12-808D-4B33-B2DB-9C34B3DA56AD}" srcId="{3E31CDBA-48F4-441C-B52F-CF0D82557EE2}" destId="{E483B4C8-8130-41A8-A83F-3084ED7E5C74}" srcOrd="0" destOrd="0" parTransId="{222C02B4-D956-422F-9927-291C6964F073}" sibTransId="{59DACD10-82B8-4B8F-9A5B-BF7448ED6EBE}"/>
    <dgm:cxn modelId="{E081D60B-53CC-4F0B-99CE-7BF189D79341}" type="presOf" srcId="{59DACD10-82B8-4B8F-9A5B-BF7448ED6EBE}" destId="{68D5ABA6-ADAB-492F-9A1C-FB53A72C093E}" srcOrd="0" destOrd="0" presId="urn:microsoft.com/office/officeart/2005/8/layout/process1"/>
    <dgm:cxn modelId="{E055D3CD-A40C-457B-A93B-91524CCE966F}" type="presOf" srcId="{7EECB4E8-0930-4F25-A477-5808CA774579}" destId="{CC70196C-A9B7-4BCE-9115-2301CB5C264D}" srcOrd="0" destOrd="0" presId="urn:microsoft.com/office/officeart/2005/8/layout/process1"/>
    <dgm:cxn modelId="{176E9CC4-752B-43B2-9FB3-C67377E8B8AB}" type="presOf" srcId="{3E31CDBA-48F4-441C-B52F-CF0D82557EE2}" destId="{C353E1D7-53FB-41ED-93C1-B13B7D688F46}" srcOrd="0" destOrd="0" presId="urn:microsoft.com/office/officeart/2005/8/layout/process1"/>
    <dgm:cxn modelId="{62F8587F-D8DF-498E-8316-046C35414038}" type="presOf" srcId="{5AF4F099-98B4-4CD0-9C8C-16BE6994248B}" destId="{8AE961AA-1B3B-45A6-BB75-9CB8B52FBD66}" srcOrd="1" destOrd="0" presId="urn:microsoft.com/office/officeart/2005/8/layout/process1"/>
    <dgm:cxn modelId="{408423A5-3CFC-4CF3-AF63-805D2F1E7F69}" type="presOf" srcId="{CD3B4384-2ABF-42F7-BD0E-1D601BAF701E}" destId="{A7882D13-2903-4574-902E-92E952384571}" srcOrd="0" destOrd="0" presId="urn:microsoft.com/office/officeart/2005/8/layout/process1"/>
    <dgm:cxn modelId="{EE70C229-CA67-496D-834E-9C6DF0CFC871}" type="presOf" srcId="{E483B4C8-8130-41A8-A83F-3084ED7E5C74}" destId="{9684E494-D6AE-4C83-B0B8-A9CF0FC572D9}" srcOrd="0" destOrd="0" presId="urn:microsoft.com/office/officeart/2005/8/layout/process1"/>
    <dgm:cxn modelId="{9F96F883-7A5B-4529-B3BD-43091A4DDBF5}" type="presOf" srcId="{59DACD10-82B8-4B8F-9A5B-BF7448ED6EBE}" destId="{542F6BEE-E31E-476D-9CCA-866873CF9B17}" srcOrd="1" destOrd="0" presId="urn:microsoft.com/office/officeart/2005/8/layout/process1"/>
    <dgm:cxn modelId="{0A98F5EA-0075-416E-9572-E79A7EEE3DA2}" srcId="{3E31CDBA-48F4-441C-B52F-CF0D82557EE2}" destId="{7EECB4E8-0930-4F25-A477-5808CA774579}" srcOrd="1" destOrd="0" parTransId="{616CEEA6-CAF0-4C51-9F74-BD7F048B9F78}" sibTransId="{5AF4F099-98B4-4CD0-9C8C-16BE6994248B}"/>
    <dgm:cxn modelId="{20310300-78ED-446D-BFF1-908F94CA30DF}" type="presParOf" srcId="{C353E1D7-53FB-41ED-93C1-B13B7D688F46}" destId="{9684E494-D6AE-4C83-B0B8-A9CF0FC572D9}" srcOrd="0" destOrd="0" presId="urn:microsoft.com/office/officeart/2005/8/layout/process1"/>
    <dgm:cxn modelId="{3AD1DA30-D1A6-43DA-93E4-4DBDE83CA436}" type="presParOf" srcId="{C353E1D7-53FB-41ED-93C1-B13B7D688F46}" destId="{68D5ABA6-ADAB-492F-9A1C-FB53A72C093E}" srcOrd="1" destOrd="0" presId="urn:microsoft.com/office/officeart/2005/8/layout/process1"/>
    <dgm:cxn modelId="{FDF80B48-1DC7-4098-8487-7B8D0C55978D}" type="presParOf" srcId="{68D5ABA6-ADAB-492F-9A1C-FB53A72C093E}" destId="{542F6BEE-E31E-476D-9CCA-866873CF9B17}" srcOrd="0" destOrd="0" presId="urn:microsoft.com/office/officeart/2005/8/layout/process1"/>
    <dgm:cxn modelId="{40BF7038-A355-45D3-AF93-96D525A8BAF8}" type="presParOf" srcId="{C353E1D7-53FB-41ED-93C1-B13B7D688F46}" destId="{CC70196C-A9B7-4BCE-9115-2301CB5C264D}" srcOrd="2" destOrd="0" presId="urn:microsoft.com/office/officeart/2005/8/layout/process1"/>
    <dgm:cxn modelId="{54CCE535-44C9-40B4-BF13-214B37E62395}" type="presParOf" srcId="{C353E1D7-53FB-41ED-93C1-B13B7D688F46}" destId="{28290EB2-F8F8-4BB8-8549-F5E4255007F7}" srcOrd="3" destOrd="0" presId="urn:microsoft.com/office/officeart/2005/8/layout/process1"/>
    <dgm:cxn modelId="{98DC60CD-F93A-4E7D-81CC-D371C20C1167}" type="presParOf" srcId="{28290EB2-F8F8-4BB8-8549-F5E4255007F7}" destId="{8AE961AA-1B3B-45A6-BB75-9CB8B52FBD66}" srcOrd="0" destOrd="0" presId="urn:microsoft.com/office/officeart/2005/8/layout/process1"/>
    <dgm:cxn modelId="{D433A232-6F44-4D10-A74B-6C71BA9E12BA}" type="presParOf" srcId="{C353E1D7-53FB-41ED-93C1-B13B7D688F46}" destId="{A7882D13-2903-4574-902E-92E95238457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31CDBA-48F4-441C-B52F-CF0D82557EE2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483B4C8-8130-41A8-A83F-3084ED7E5C74}">
      <dgm:prSet phldrT="[Text]"/>
      <dgm:spPr>
        <a:solidFill>
          <a:srgbClr val="595959"/>
        </a:solidFill>
      </dgm:spPr>
      <dgm:t>
        <a:bodyPr/>
        <a:lstStyle/>
        <a:p>
          <a:r>
            <a:rPr lang="en-GB" b="0" dirty="0" smtClean="0">
              <a:solidFill>
                <a:schemeClr val="tx1"/>
              </a:solidFill>
            </a:rPr>
            <a:t>Demo</a:t>
          </a:r>
          <a:endParaRPr lang="en-GB" b="0" dirty="0">
            <a:solidFill>
              <a:schemeClr val="tx1"/>
            </a:solidFill>
          </a:endParaRPr>
        </a:p>
      </dgm:t>
    </dgm:pt>
    <dgm:pt modelId="{222C02B4-D956-422F-9927-291C6964F073}" type="parTrans" cxnId="{EBEB8C12-808D-4B33-B2DB-9C34B3DA56AD}">
      <dgm:prSet/>
      <dgm:spPr/>
      <dgm:t>
        <a:bodyPr/>
        <a:lstStyle/>
        <a:p>
          <a:endParaRPr lang="en-GB"/>
        </a:p>
      </dgm:t>
    </dgm:pt>
    <dgm:pt modelId="{59DACD10-82B8-4B8F-9A5B-BF7448ED6EBE}" type="sibTrans" cxnId="{EBEB8C12-808D-4B33-B2DB-9C34B3DA56AD}">
      <dgm:prSet/>
      <dgm:spPr/>
      <dgm:t>
        <a:bodyPr/>
        <a:lstStyle/>
        <a:p>
          <a:endParaRPr lang="en-GB"/>
        </a:p>
      </dgm:t>
    </dgm:pt>
    <dgm:pt modelId="{7EECB4E8-0930-4F25-A477-5808CA774579}">
      <dgm:prSet phldrT="[Text]"/>
      <dgm:spPr>
        <a:solidFill>
          <a:schemeClr val="accent1"/>
        </a:solidFill>
        <a:ln>
          <a:solidFill>
            <a:schemeClr val="tx2"/>
          </a:solidFill>
        </a:ln>
      </dgm:spPr>
      <dgm:t>
        <a:bodyPr/>
        <a:lstStyle/>
        <a:p>
          <a:r>
            <a:rPr lang="en-GB" b="1" dirty="0" err="1" smtClean="0"/>
            <a:t>Katapult</a:t>
          </a:r>
          <a:r>
            <a:rPr lang="en-GB" b="1" dirty="0" smtClean="0"/>
            <a:t> Animation</a:t>
          </a:r>
          <a:endParaRPr lang="en-GB" b="1" dirty="0"/>
        </a:p>
      </dgm:t>
    </dgm:pt>
    <dgm:pt modelId="{616CEEA6-CAF0-4C51-9F74-BD7F048B9F78}" type="parTrans" cxnId="{0A98F5EA-0075-416E-9572-E79A7EEE3DA2}">
      <dgm:prSet/>
      <dgm:spPr/>
      <dgm:t>
        <a:bodyPr/>
        <a:lstStyle/>
        <a:p>
          <a:endParaRPr lang="en-GB"/>
        </a:p>
      </dgm:t>
    </dgm:pt>
    <dgm:pt modelId="{5AF4F099-98B4-4CD0-9C8C-16BE6994248B}" type="sibTrans" cxnId="{0A98F5EA-0075-416E-9572-E79A7EEE3DA2}">
      <dgm:prSet/>
      <dgm:spPr/>
      <dgm:t>
        <a:bodyPr/>
        <a:lstStyle/>
        <a:p>
          <a:endParaRPr lang="en-GB"/>
        </a:p>
      </dgm:t>
    </dgm:pt>
    <dgm:pt modelId="{CD3B4384-2ABF-42F7-BD0E-1D601BAF701E}">
      <dgm:prSet phldrT="[Text]"/>
      <dgm:spPr>
        <a:solidFill>
          <a:schemeClr val="bg1">
            <a:lumMod val="65000"/>
            <a:lumOff val="35000"/>
          </a:schemeClr>
        </a:solidFill>
      </dgm:spPr>
      <dgm:t>
        <a:bodyPr/>
        <a:lstStyle/>
        <a:p>
          <a:r>
            <a:rPr lang="en-GB" dirty="0" smtClean="0"/>
            <a:t>User Interface</a:t>
          </a:r>
          <a:endParaRPr lang="en-GB" dirty="0"/>
        </a:p>
      </dgm:t>
    </dgm:pt>
    <dgm:pt modelId="{42495897-41C2-412D-B1D1-A0BC9146D0F4}" type="parTrans" cxnId="{818D24C5-4634-4B7A-B76E-FB95AC5B72F3}">
      <dgm:prSet/>
      <dgm:spPr/>
      <dgm:t>
        <a:bodyPr/>
        <a:lstStyle/>
        <a:p>
          <a:endParaRPr lang="en-GB"/>
        </a:p>
      </dgm:t>
    </dgm:pt>
    <dgm:pt modelId="{34B540AB-F864-4496-AFF9-B31F2D081E1A}" type="sibTrans" cxnId="{818D24C5-4634-4B7A-B76E-FB95AC5B72F3}">
      <dgm:prSet/>
      <dgm:spPr/>
      <dgm:t>
        <a:bodyPr/>
        <a:lstStyle/>
        <a:p>
          <a:endParaRPr lang="en-GB"/>
        </a:p>
      </dgm:t>
    </dgm:pt>
    <dgm:pt modelId="{C353E1D7-53FB-41ED-93C1-B13B7D688F46}" type="pres">
      <dgm:prSet presAssocID="{3E31CDBA-48F4-441C-B52F-CF0D82557EE2}" presName="Name0" presStyleCnt="0">
        <dgm:presLayoutVars>
          <dgm:dir/>
          <dgm:resizeHandles val="exact"/>
        </dgm:presLayoutVars>
      </dgm:prSet>
      <dgm:spPr/>
    </dgm:pt>
    <dgm:pt modelId="{9684E494-D6AE-4C83-B0B8-A9CF0FC572D9}" type="pres">
      <dgm:prSet presAssocID="{E483B4C8-8130-41A8-A83F-3084ED7E5C74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8D5ABA6-ADAB-492F-9A1C-FB53A72C093E}" type="pres">
      <dgm:prSet presAssocID="{59DACD10-82B8-4B8F-9A5B-BF7448ED6EBE}" presName="sibTrans" presStyleLbl="sibTrans2D1" presStyleIdx="0" presStyleCnt="2"/>
      <dgm:spPr/>
      <dgm:t>
        <a:bodyPr/>
        <a:lstStyle/>
        <a:p>
          <a:endParaRPr lang="en-GB"/>
        </a:p>
      </dgm:t>
    </dgm:pt>
    <dgm:pt modelId="{542F6BEE-E31E-476D-9CCA-866873CF9B17}" type="pres">
      <dgm:prSet presAssocID="{59DACD10-82B8-4B8F-9A5B-BF7448ED6EBE}" presName="connectorText" presStyleLbl="sibTrans2D1" presStyleIdx="0" presStyleCnt="2"/>
      <dgm:spPr/>
      <dgm:t>
        <a:bodyPr/>
        <a:lstStyle/>
        <a:p>
          <a:endParaRPr lang="en-GB"/>
        </a:p>
      </dgm:t>
    </dgm:pt>
    <dgm:pt modelId="{CC70196C-A9B7-4BCE-9115-2301CB5C264D}" type="pres">
      <dgm:prSet presAssocID="{7EECB4E8-0930-4F25-A477-5808CA774579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8290EB2-F8F8-4BB8-8549-F5E4255007F7}" type="pres">
      <dgm:prSet presAssocID="{5AF4F099-98B4-4CD0-9C8C-16BE6994248B}" presName="sibTrans" presStyleLbl="sibTrans2D1" presStyleIdx="1" presStyleCnt="2"/>
      <dgm:spPr/>
      <dgm:t>
        <a:bodyPr/>
        <a:lstStyle/>
        <a:p>
          <a:endParaRPr lang="en-GB"/>
        </a:p>
      </dgm:t>
    </dgm:pt>
    <dgm:pt modelId="{8AE961AA-1B3B-45A6-BB75-9CB8B52FBD66}" type="pres">
      <dgm:prSet presAssocID="{5AF4F099-98B4-4CD0-9C8C-16BE6994248B}" presName="connectorText" presStyleLbl="sibTrans2D1" presStyleIdx="1" presStyleCnt="2"/>
      <dgm:spPr/>
      <dgm:t>
        <a:bodyPr/>
        <a:lstStyle/>
        <a:p>
          <a:endParaRPr lang="en-GB"/>
        </a:p>
      </dgm:t>
    </dgm:pt>
    <dgm:pt modelId="{A7882D13-2903-4574-902E-92E952384571}" type="pres">
      <dgm:prSet presAssocID="{CD3B4384-2ABF-42F7-BD0E-1D601BAF701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818D24C5-4634-4B7A-B76E-FB95AC5B72F3}" srcId="{3E31CDBA-48F4-441C-B52F-CF0D82557EE2}" destId="{CD3B4384-2ABF-42F7-BD0E-1D601BAF701E}" srcOrd="2" destOrd="0" parTransId="{42495897-41C2-412D-B1D1-A0BC9146D0F4}" sibTransId="{34B540AB-F864-4496-AFF9-B31F2D081E1A}"/>
    <dgm:cxn modelId="{EBEB8C12-808D-4B33-B2DB-9C34B3DA56AD}" srcId="{3E31CDBA-48F4-441C-B52F-CF0D82557EE2}" destId="{E483B4C8-8130-41A8-A83F-3084ED7E5C74}" srcOrd="0" destOrd="0" parTransId="{222C02B4-D956-422F-9927-291C6964F073}" sibTransId="{59DACD10-82B8-4B8F-9A5B-BF7448ED6EBE}"/>
    <dgm:cxn modelId="{942C0271-8A17-4166-8DF1-FDAAC8F17A3D}" type="presOf" srcId="{CD3B4384-2ABF-42F7-BD0E-1D601BAF701E}" destId="{A7882D13-2903-4574-902E-92E952384571}" srcOrd="0" destOrd="0" presId="urn:microsoft.com/office/officeart/2005/8/layout/process1"/>
    <dgm:cxn modelId="{9881D566-E267-44FC-9C10-B391F2263072}" type="presOf" srcId="{7EECB4E8-0930-4F25-A477-5808CA774579}" destId="{CC70196C-A9B7-4BCE-9115-2301CB5C264D}" srcOrd="0" destOrd="0" presId="urn:microsoft.com/office/officeart/2005/8/layout/process1"/>
    <dgm:cxn modelId="{0A98F5EA-0075-416E-9572-E79A7EEE3DA2}" srcId="{3E31CDBA-48F4-441C-B52F-CF0D82557EE2}" destId="{7EECB4E8-0930-4F25-A477-5808CA774579}" srcOrd="1" destOrd="0" parTransId="{616CEEA6-CAF0-4C51-9F74-BD7F048B9F78}" sibTransId="{5AF4F099-98B4-4CD0-9C8C-16BE6994248B}"/>
    <dgm:cxn modelId="{D3ACE969-9C1B-491B-8186-2C49FFF2B8D3}" type="presOf" srcId="{5AF4F099-98B4-4CD0-9C8C-16BE6994248B}" destId="{8AE961AA-1B3B-45A6-BB75-9CB8B52FBD66}" srcOrd="1" destOrd="0" presId="urn:microsoft.com/office/officeart/2005/8/layout/process1"/>
    <dgm:cxn modelId="{95CB00B5-5BC3-4258-BB7A-69419D44AF96}" type="presOf" srcId="{3E31CDBA-48F4-441C-B52F-CF0D82557EE2}" destId="{C353E1D7-53FB-41ED-93C1-B13B7D688F46}" srcOrd="0" destOrd="0" presId="urn:microsoft.com/office/officeart/2005/8/layout/process1"/>
    <dgm:cxn modelId="{35C61582-022B-40CE-979F-DF30CCD70E32}" type="presOf" srcId="{5AF4F099-98B4-4CD0-9C8C-16BE6994248B}" destId="{28290EB2-F8F8-4BB8-8549-F5E4255007F7}" srcOrd="0" destOrd="0" presId="urn:microsoft.com/office/officeart/2005/8/layout/process1"/>
    <dgm:cxn modelId="{31974C60-0ACA-40CA-91A3-8D130AEF59A9}" type="presOf" srcId="{E483B4C8-8130-41A8-A83F-3084ED7E5C74}" destId="{9684E494-D6AE-4C83-B0B8-A9CF0FC572D9}" srcOrd="0" destOrd="0" presId="urn:microsoft.com/office/officeart/2005/8/layout/process1"/>
    <dgm:cxn modelId="{20EFB271-EDF2-49C8-B3F6-3445F3DFADD3}" type="presOf" srcId="{59DACD10-82B8-4B8F-9A5B-BF7448ED6EBE}" destId="{542F6BEE-E31E-476D-9CCA-866873CF9B17}" srcOrd="1" destOrd="0" presId="urn:microsoft.com/office/officeart/2005/8/layout/process1"/>
    <dgm:cxn modelId="{D7E4E5BE-997F-4009-9AE4-F863E162001C}" type="presOf" srcId="{59DACD10-82B8-4B8F-9A5B-BF7448ED6EBE}" destId="{68D5ABA6-ADAB-492F-9A1C-FB53A72C093E}" srcOrd="0" destOrd="0" presId="urn:microsoft.com/office/officeart/2005/8/layout/process1"/>
    <dgm:cxn modelId="{D719AB88-A981-467F-83E7-F8173D6D93D8}" type="presParOf" srcId="{C353E1D7-53FB-41ED-93C1-B13B7D688F46}" destId="{9684E494-D6AE-4C83-B0B8-A9CF0FC572D9}" srcOrd="0" destOrd="0" presId="urn:microsoft.com/office/officeart/2005/8/layout/process1"/>
    <dgm:cxn modelId="{3B2C979E-C43D-4F78-9122-ED2B0890EF12}" type="presParOf" srcId="{C353E1D7-53FB-41ED-93C1-B13B7D688F46}" destId="{68D5ABA6-ADAB-492F-9A1C-FB53A72C093E}" srcOrd="1" destOrd="0" presId="urn:microsoft.com/office/officeart/2005/8/layout/process1"/>
    <dgm:cxn modelId="{568D66E9-FD19-444E-8459-23EEF3D1EED6}" type="presParOf" srcId="{68D5ABA6-ADAB-492F-9A1C-FB53A72C093E}" destId="{542F6BEE-E31E-476D-9CCA-866873CF9B17}" srcOrd="0" destOrd="0" presId="urn:microsoft.com/office/officeart/2005/8/layout/process1"/>
    <dgm:cxn modelId="{DF2AEA11-A372-4BEB-B5AD-1CF560A17DDA}" type="presParOf" srcId="{C353E1D7-53FB-41ED-93C1-B13B7D688F46}" destId="{CC70196C-A9B7-4BCE-9115-2301CB5C264D}" srcOrd="2" destOrd="0" presId="urn:microsoft.com/office/officeart/2005/8/layout/process1"/>
    <dgm:cxn modelId="{6545ABF2-0DE7-407D-964D-54CF14F81DD5}" type="presParOf" srcId="{C353E1D7-53FB-41ED-93C1-B13B7D688F46}" destId="{28290EB2-F8F8-4BB8-8549-F5E4255007F7}" srcOrd="3" destOrd="0" presId="urn:microsoft.com/office/officeart/2005/8/layout/process1"/>
    <dgm:cxn modelId="{1F819FC1-9B0E-43CB-AC5D-085FDFFFCFB3}" type="presParOf" srcId="{28290EB2-F8F8-4BB8-8549-F5E4255007F7}" destId="{8AE961AA-1B3B-45A6-BB75-9CB8B52FBD66}" srcOrd="0" destOrd="0" presId="urn:microsoft.com/office/officeart/2005/8/layout/process1"/>
    <dgm:cxn modelId="{3208D03E-B736-496F-852B-C1083D6E2B12}" type="presParOf" srcId="{C353E1D7-53FB-41ED-93C1-B13B7D688F46}" destId="{A7882D13-2903-4574-902E-92E95238457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31CDBA-48F4-441C-B52F-CF0D82557EE2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483B4C8-8130-41A8-A83F-3084ED7E5C74}">
      <dgm:prSet phldrT="[Text]"/>
      <dgm:spPr>
        <a:solidFill>
          <a:srgbClr val="595959"/>
        </a:solidFill>
      </dgm:spPr>
      <dgm:t>
        <a:bodyPr/>
        <a:lstStyle/>
        <a:p>
          <a:r>
            <a:rPr lang="en-GB" b="0" dirty="0" smtClean="0">
              <a:solidFill>
                <a:schemeClr val="tx1"/>
              </a:solidFill>
            </a:rPr>
            <a:t>Demo</a:t>
          </a:r>
          <a:endParaRPr lang="en-GB" b="0" dirty="0">
            <a:solidFill>
              <a:schemeClr val="tx1"/>
            </a:solidFill>
          </a:endParaRPr>
        </a:p>
      </dgm:t>
    </dgm:pt>
    <dgm:pt modelId="{222C02B4-D956-422F-9927-291C6964F073}" type="parTrans" cxnId="{EBEB8C12-808D-4B33-B2DB-9C34B3DA56AD}">
      <dgm:prSet/>
      <dgm:spPr/>
      <dgm:t>
        <a:bodyPr/>
        <a:lstStyle/>
        <a:p>
          <a:endParaRPr lang="en-GB"/>
        </a:p>
      </dgm:t>
    </dgm:pt>
    <dgm:pt modelId="{59DACD10-82B8-4B8F-9A5B-BF7448ED6EBE}" type="sibTrans" cxnId="{EBEB8C12-808D-4B33-B2DB-9C34B3DA56AD}">
      <dgm:prSet/>
      <dgm:spPr/>
      <dgm:t>
        <a:bodyPr/>
        <a:lstStyle/>
        <a:p>
          <a:endParaRPr lang="en-GB"/>
        </a:p>
      </dgm:t>
    </dgm:pt>
    <dgm:pt modelId="{7EECB4E8-0930-4F25-A477-5808CA774579}">
      <dgm:prSet phldrT="[Text]"/>
      <dgm:spPr>
        <a:solidFill>
          <a:srgbClr val="595959"/>
        </a:solidFill>
        <a:ln>
          <a:solidFill>
            <a:schemeClr val="tx2"/>
          </a:solidFill>
        </a:ln>
      </dgm:spPr>
      <dgm:t>
        <a:bodyPr/>
        <a:lstStyle/>
        <a:p>
          <a:r>
            <a:rPr lang="en-GB" b="0" dirty="0" err="1" smtClean="0"/>
            <a:t>Katapult</a:t>
          </a:r>
          <a:r>
            <a:rPr lang="en-GB" b="0" dirty="0" smtClean="0"/>
            <a:t> Animation</a:t>
          </a:r>
          <a:endParaRPr lang="en-GB" b="0" dirty="0"/>
        </a:p>
      </dgm:t>
    </dgm:pt>
    <dgm:pt modelId="{616CEEA6-CAF0-4C51-9F74-BD7F048B9F78}" type="parTrans" cxnId="{0A98F5EA-0075-416E-9572-E79A7EEE3DA2}">
      <dgm:prSet/>
      <dgm:spPr/>
      <dgm:t>
        <a:bodyPr/>
        <a:lstStyle/>
        <a:p>
          <a:endParaRPr lang="en-GB"/>
        </a:p>
      </dgm:t>
    </dgm:pt>
    <dgm:pt modelId="{5AF4F099-98B4-4CD0-9C8C-16BE6994248B}" type="sibTrans" cxnId="{0A98F5EA-0075-416E-9572-E79A7EEE3DA2}">
      <dgm:prSet/>
      <dgm:spPr/>
      <dgm:t>
        <a:bodyPr/>
        <a:lstStyle/>
        <a:p>
          <a:endParaRPr lang="en-GB"/>
        </a:p>
      </dgm:t>
    </dgm:pt>
    <dgm:pt modelId="{CD3B4384-2ABF-42F7-BD0E-1D601BAF701E}">
      <dgm:prSet phldrT="[Text]"/>
      <dgm:spPr>
        <a:solidFill>
          <a:schemeClr val="accent1"/>
        </a:solidFill>
      </dgm:spPr>
      <dgm:t>
        <a:bodyPr/>
        <a:lstStyle/>
        <a:p>
          <a:r>
            <a:rPr lang="en-GB" b="1" dirty="0" smtClean="0"/>
            <a:t>User Interface</a:t>
          </a:r>
          <a:endParaRPr lang="en-GB" b="1" dirty="0"/>
        </a:p>
      </dgm:t>
    </dgm:pt>
    <dgm:pt modelId="{42495897-41C2-412D-B1D1-A0BC9146D0F4}" type="parTrans" cxnId="{818D24C5-4634-4B7A-B76E-FB95AC5B72F3}">
      <dgm:prSet/>
      <dgm:spPr/>
      <dgm:t>
        <a:bodyPr/>
        <a:lstStyle/>
        <a:p>
          <a:endParaRPr lang="en-GB"/>
        </a:p>
      </dgm:t>
    </dgm:pt>
    <dgm:pt modelId="{34B540AB-F864-4496-AFF9-B31F2D081E1A}" type="sibTrans" cxnId="{818D24C5-4634-4B7A-B76E-FB95AC5B72F3}">
      <dgm:prSet/>
      <dgm:spPr/>
      <dgm:t>
        <a:bodyPr/>
        <a:lstStyle/>
        <a:p>
          <a:endParaRPr lang="en-GB"/>
        </a:p>
      </dgm:t>
    </dgm:pt>
    <dgm:pt modelId="{C353E1D7-53FB-41ED-93C1-B13B7D688F46}" type="pres">
      <dgm:prSet presAssocID="{3E31CDBA-48F4-441C-B52F-CF0D82557EE2}" presName="Name0" presStyleCnt="0">
        <dgm:presLayoutVars>
          <dgm:dir/>
          <dgm:resizeHandles val="exact"/>
        </dgm:presLayoutVars>
      </dgm:prSet>
      <dgm:spPr/>
    </dgm:pt>
    <dgm:pt modelId="{9684E494-D6AE-4C83-B0B8-A9CF0FC572D9}" type="pres">
      <dgm:prSet presAssocID="{E483B4C8-8130-41A8-A83F-3084ED7E5C74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8D5ABA6-ADAB-492F-9A1C-FB53A72C093E}" type="pres">
      <dgm:prSet presAssocID="{59DACD10-82B8-4B8F-9A5B-BF7448ED6EBE}" presName="sibTrans" presStyleLbl="sibTrans2D1" presStyleIdx="0" presStyleCnt="2"/>
      <dgm:spPr/>
      <dgm:t>
        <a:bodyPr/>
        <a:lstStyle/>
        <a:p>
          <a:endParaRPr lang="en-GB"/>
        </a:p>
      </dgm:t>
    </dgm:pt>
    <dgm:pt modelId="{542F6BEE-E31E-476D-9CCA-866873CF9B17}" type="pres">
      <dgm:prSet presAssocID="{59DACD10-82B8-4B8F-9A5B-BF7448ED6EBE}" presName="connectorText" presStyleLbl="sibTrans2D1" presStyleIdx="0" presStyleCnt="2"/>
      <dgm:spPr/>
      <dgm:t>
        <a:bodyPr/>
        <a:lstStyle/>
        <a:p>
          <a:endParaRPr lang="en-GB"/>
        </a:p>
      </dgm:t>
    </dgm:pt>
    <dgm:pt modelId="{CC70196C-A9B7-4BCE-9115-2301CB5C264D}" type="pres">
      <dgm:prSet presAssocID="{7EECB4E8-0930-4F25-A477-5808CA774579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8290EB2-F8F8-4BB8-8549-F5E4255007F7}" type="pres">
      <dgm:prSet presAssocID="{5AF4F099-98B4-4CD0-9C8C-16BE6994248B}" presName="sibTrans" presStyleLbl="sibTrans2D1" presStyleIdx="1" presStyleCnt="2"/>
      <dgm:spPr/>
      <dgm:t>
        <a:bodyPr/>
        <a:lstStyle/>
        <a:p>
          <a:endParaRPr lang="en-GB"/>
        </a:p>
      </dgm:t>
    </dgm:pt>
    <dgm:pt modelId="{8AE961AA-1B3B-45A6-BB75-9CB8B52FBD66}" type="pres">
      <dgm:prSet presAssocID="{5AF4F099-98B4-4CD0-9C8C-16BE6994248B}" presName="connectorText" presStyleLbl="sibTrans2D1" presStyleIdx="1" presStyleCnt="2"/>
      <dgm:spPr/>
      <dgm:t>
        <a:bodyPr/>
        <a:lstStyle/>
        <a:p>
          <a:endParaRPr lang="en-GB"/>
        </a:p>
      </dgm:t>
    </dgm:pt>
    <dgm:pt modelId="{A7882D13-2903-4574-902E-92E952384571}" type="pres">
      <dgm:prSet presAssocID="{CD3B4384-2ABF-42F7-BD0E-1D601BAF701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6DD25345-761E-42AE-B9EC-E6B872D8D81B}" type="presOf" srcId="{59DACD10-82B8-4B8F-9A5B-BF7448ED6EBE}" destId="{68D5ABA6-ADAB-492F-9A1C-FB53A72C093E}" srcOrd="0" destOrd="0" presId="urn:microsoft.com/office/officeart/2005/8/layout/process1"/>
    <dgm:cxn modelId="{89A85421-AB55-4A02-AC2E-A5E61B330D49}" type="presOf" srcId="{59DACD10-82B8-4B8F-9A5B-BF7448ED6EBE}" destId="{542F6BEE-E31E-476D-9CCA-866873CF9B17}" srcOrd="1" destOrd="0" presId="urn:microsoft.com/office/officeart/2005/8/layout/process1"/>
    <dgm:cxn modelId="{818D24C5-4634-4B7A-B76E-FB95AC5B72F3}" srcId="{3E31CDBA-48F4-441C-B52F-CF0D82557EE2}" destId="{CD3B4384-2ABF-42F7-BD0E-1D601BAF701E}" srcOrd="2" destOrd="0" parTransId="{42495897-41C2-412D-B1D1-A0BC9146D0F4}" sibTransId="{34B540AB-F864-4496-AFF9-B31F2D081E1A}"/>
    <dgm:cxn modelId="{EBEB8C12-808D-4B33-B2DB-9C34B3DA56AD}" srcId="{3E31CDBA-48F4-441C-B52F-CF0D82557EE2}" destId="{E483B4C8-8130-41A8-A83F-3084ED7E5C74}" srcOrd="0" destOrd="0" parTransId="{222C02B4-D956-422F-9927-291C6964F073}" sibTransId="{59DACD10-82B8-4B8F-9A5B-BF7448ED6EBE}"/>
    <dgm:cxn modelId="{0B0EE719-CA2C-427D-9A52-4F99C15A31A6}" type="presOf" srcId="{5AF4F099-98B4-4CD0-9C8C-16BE6994248B}" destId="{8AE961AA-1B3B-45A6-BB75-9CB8B52FBD66}" srcOrd="1" destOrd="0" presId="urn:microsoft.com/office/officeart/2005/8/layout/process1"/>
    <dgm:cxn modelId="{E11755A7-D819-4B16-AA16-ADED42FF8992}" type="presOf" srcId="{5AF4F099-98B4-4CD0-9C8C-16BE6994248B}" destId="{28290EB2-F8F8-4BB8-8549-F5E4255007F7}" srcOrd="0" destOrd="0" presId="urn:microsoft.com/office/officeart/2005/8/layout/process1"/>
    <dgm:cxn modelId="{0A98F5EA-0075-416E-9572-E79A7EEE3DA2}" srcId="{3E31CDBA-48F4-441C-B52F-CF0D82557EE2}" destId="{7EECB4E8-0930-4F25-A477-5808CA774579}" srcOrd="1" destOrd="0" parTransId="{616CEEA6-CAF0-4C51-9F74-BD7F048B9F78}" sibTransId="{5AF4F099-98B4-4CD0-9C8C-16BE6994248B}"/>
    <dgm:cxn modelId="{5595C440-A2C2-4312-8321-957B0E0ACE9C}" type="presOf" srcId="{CD3B4384-2ABF-42F7-BD0E-1D601BAF701E}" destId="{A7882D13-2903-4574-902E-92E952384571}" srcOrd="0" destOrd="0" presId="urn:microsoft.com/office/officeart/2005/8/layout/process1"/>
    <dgm:cxn modelId="{8BFFF787-4A7D-45DD-A442-A9D319BE19EC}" type="presOf" srcId="{E483B4C8-8130-41A8-A83F-3084ED7E5C74}" destId="{9684E494-D6AE-4C83-B0B8-A9CF0FC572D9}" srcOrd="0" destOrd="0" presId="urn:microsoft.com/office/officeart/2005/8/layout/process1"/>
    <dgm:cxn modelId="{25D07722-B6E5-4212-8894-B47681429681}" type="presOf" srcId="{7EECB4E8-0930-4F25-A477-5808CA774579}" destId="{CC70196C-A9B7-4BCE-9115-2301CB5C264D}" srcOrd="0" destOrd="0" presId="urn:microsoft.com/office/officeart/2005/8/layout/process1"/>
    <dgm:cxn modelId="{C22CF054-25B6-434A-8AD6-A7763DE43EC4}" type="presOf" srcId="{3E31CDBA-48F4-441C-B52F-CF0D82557EE2}" destId="{C353E1D7-53FB-41ED-93C1-B13B7D688F46}" srcOrd="0" destOrd="0" presId="urn:microsoft.com/office/officeart/2005/8/layout/process1"/>
    <dgm:cxn modelId="{8B6FD5E9-F4FC-4D8C-BB66-F7A9C5DDAB37}" type="presParOf" srcId="{C353E1D7-53FB-41ED-93C1-B13B7D688F46}" destId="{9684E494-D6AE-4C83-B0B8-A9CF0FC572D9}" srcOrd="0" destOrd="0" presId="urn:microsoft.com/office/officeart/2005/8/layout/process1"/>
    <dgm:cxn modelId="{27CC0F82-183B-4E85-9471-6C677C35F122}" type="presParOf" srcId="{C353E1D7-53FB-41ED-93C1-B13B7D688F46}" destId="{68D5ABA6-ADAB-492F-9A1C-FB53A72C093E}" srcOrd="1" destOrd="0" presId="urn:microsoft.com/office/officeart/2005/8/layout/process1"/>
    <dgm:cxn modelId="{479BE01E-5983-4122-B1B4-98A9D0BFDD73}" type="presParOf" srcId="{68D5ABA6-ADAB-492F-9A1C-FB53A72C093E}" destId="{542F6BEE-E31E-476D-9CCA-866873CF9B17}" srcOrd="0" destOrd="0" presId="urn:microsoft.com/office/officeart/2005/8/layout/process1"/>
    <dgm:cxn modelId="{AC447123-96E6-43EE-8A5F-7C34F4C5EB9C}" type="presParOf" srcId="{C353E1D7-53FB-41ED-93C1-B13B7D688F46}" destId="{CC70196C-A9B7-4BCE-9115-2301CB5C264D}" srcOrd="2" destOrd="0" presId="urn:microsoft.com/office/officeart/2005/8/layout/process1"/>
    <dgm:cxn modelId="{93EC837E-7970-410A-AF11-C87137CBB43E}" type="presParOf" srcId="{C353E1D7-53FB-41ED-93C1-B13B7D688F46}" destId="{28290EB2-F8F8-4BB8-8549-F5E4255007F7}" srcOrd="3" destOrd="0" presId="urn:microsoft.com/office/officeart/2005/8/layout/process1"/>
    <dgm:cxn modelId="{CC420C8E-1DF7-417E-8177-71AEBBD24FC2}" type="presParOf" srcId="{28290EB2-F8F8-4BB8-8549-F5E4255007F7}" destId="{8AE961AA-1B3B-45A6-BB75-9CB8B52FBD66}" srcOrd="0" destOrd="0" presId="urn:microsoft.com/office/officeart/2005/8/layout/process1"/>
    <dgm:cxn modelId="{F20030EE-4D64-460B-A0CE-A799A284DAA2}" type="presParOf" srcId="{C353E1D7-53FB-41ED-93C1-B13B7D688F46}" destId="{A7882D13-2903-4574-902E-92E95238457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4E494-D6AE-4C83-B0B8-A9CF0FC572D9}">
      <dsp:nvSpPr>
        <dsp:cNvPr id="0" name=""/>
        <dsp:cNvSpPr/>
      </dsp:nvSpPr>
      <dsp:spPr>
        <a:xfrm>
          <a:off x="10041" y="0"/>
          <a:ext cx="3001441" cy="403358"/>
        </a:xfrm>
        <a:prstGeom prst="roundRect">
          <a:avLst>
            <a:gd name="adj" fmla="val 10000"/>
          </a:avLst>
        </a:prstGeom>
        <a:solidFill>
          <a:srgbClr val="595959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b="0" kern="1200" dirty="0" smtClean="0">
              <a:solidFill>
                <a:schemeClr val="tx1"/>
              </a:solidFill>
            </a:rPr>
            <a:t>Demo</a:t>
          </a:r>
          <a:endParaRPr lang="en-GB" sz="1700" b="0" kern="1200" dirty="0">
            <a:solidFill>
              <a:schemeClr val="tx1"/>
            </a:solidFill>
          </a:endParaRPr>
        </a:p>
      </dsp:txBody>
      <dsp:txXfrm>
        <a:off x="21855" y="11814"/>
        <a:ext cx="2977813" cy="379730"/>
      </dsp:txXfrm>
    </dsp:sp>
    <dsp:sp modelId="{68D5ABA6-ADAB-492F-9A1C-FB53A72C093E}">
      <dsp:nvSpPr>
        <dsp:cNvPr id="0" name=""/>
        <dsp:cNvSpPr/>
      </dsp:nvSpPr>
      <dsp:spPr>
        <a:xfrm>
          <a:off x="3311627" y="0"/>
          <a:ext cx="636305" cy="4033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400" kern="1200"/>
        </a:p>
      </dsp:txBody>
      <dsp:txXfrm>
        <a:off x="3311627" y="80672"/>
        <a:ext cx="515298" cy="242014"/>
      </dsp:txXfrm>
    </dsp:sp>
    <dsp:sp modelId="{CC70196C-A9B7-4BCE-9115-2301CB5C264D}">
      <dsp:nvSpPr>
        <dsp:cNvPr id="0" name=""/>
        <dsp:cNvSpPr/>
      </dsp:nvSpPr>
      <dsp:spPr>
        <a:xfrm>
          <a:off x="4212059" y="0"/>
          <a:ext cx="3001441" cy="403358"/>
        </a:xfrm>
        <a:prstGeom prst="roundRect">
          <a:avLst>
            <a:gd name="adj" fmla="val 10000"/>
          </a:avLst>
        </a:prstGeom>
        <a:solidFill>
          <a:schemeClr val="accent1"/>
        </a:solidFill>
        <a:ln w="15875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b="1" kern="1200" dirty="0" err="1" smtClean="0"/>
            <a:t>Katapult</a:t>
          </a:r>
          <a:r>
            <a:rPr lang="en-GB" sz="1700" b="1" kern="1200" dirty="0" smtClean="0"/>
            <a:t> Animation</a:t>
          </a:r>
          <a:endParaRPr lang="en-GB" sz="1700" b="1" kern="1200" dirty="0"/>
        </a:p>
      </dsp:txBody>
      <dsp:txXfrm>
        <a:off x="4223873" y="11814"/>
        <a:ext cx="2977813" cy="379730"/>
      </dsp:txXfrm>
    </dsp:sp>
    <dsp:sp modelId="{28290EB2-F8F8-4BB8-8549-F5E4255007F7}">
      <dsp:nvSpPr>
        <dsp:cNvPr id="0" name=""/>
        <dsp:cNvSpPr/>
      </dsp:nvSpPr>
      <dsp:spPr>
        <a:xfrm>
          <a:off x="7513645" y="0"/>
          <a:ext cx="636305" cy="4033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400" kern="1200"/>
        </a:p>
      </dsp:txBody>
      <dsp:txXfrm>
        <a:off x="7513645" y="80672"/>
        <a:ext cx="515298" cy="242014"/>
      </dsp:txXfrm>
    </dsp:sp>
    <dsp:sp modelId="{A7882D13-2903-4574-902E-92E952384571}">
      <dsp:nvSpPr>
        <dsp:cNvPr id="0" name=""/>
        <dsp:cNvSpPr/>
      </dsp:nvSpPr>
      <dsp:spPr>
        <a:xfrm>
          <a:off x="8414077" y="0"/>
          <a:ext cx="3001441" cy="403358"/>
        </a:xfrm>
        <a:prstGeom prst="roundRect">
          <a:avLst>
            <a:gd name="adj" fmla="val 10000"/>
          </a:avLst>
        </a:prstGeom>
        <a:solidFill>
          <a:schemeClr val="bg1">
            <a:lumMod val="65000"/>
            <a:lumOff val="3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kern="1200" dirty="0" smtClean="0"/>
            <a:t>User Interface</a:t>
          </a:r>
          <a:endParaRPr lang="en-GB" sz="1700" kern="1200" dirty="0"/>
        </a:p>
      </dsp:txBody>
      <dsp:txXfrm>
        <a:off x="8425891" y="11814"/>
        <a:ext cx="2977813" cy="3797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4E494-D6AE-4C83-B0B8-A9CF0FC572D9}">
      <dsp:nvSpPr>
        <dsp:cNvPr id="0" name=""/>
        <dsp:cNvSpPr/>
      </dsp:nvSpPr>
      <dsp:spPr>
        <a:xfrm>
          <a:off x="10041" y="0"/>
          <a:ext cx="3001441" cy="403358"/>
        </a:xfrm>
        <a:prstGeom prst="roundRect">
          <a:avLst>
            <a:gd name="adj" fmla="val 10000"/>
          </a:avLst>
        </a:prstGeom>
        <a:solidFill>
          <a:srgbClr val="595959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b="0" kern="1200" dirty="0" smtClean="0">
              <a:solidFill>
                <a:schemeClr val="tx1"/>
              </a:solidFill>
            </a:rPr>
            <a:t>Demo</a:t>
          </a:r>
          <a:endParaRPr lang="en-GB" sz="1700" b="0" kern="1200" dirty="0">
            <a:solidFill>
              <a:schemeClr val="tx1"/>
            </a:solidFill>
          </a:endParaRPr>
        </a:p>
      </dsp:txBody>
      <dsp:txXfrm>
        <a:off x="21855" y="11814"/>
        <a:ext cx="2977813" cy="379730"/>
      </dsp:txXfrm>
    </dsp:sp>
    <dsp:sp modelId="{68D5ABA6-ADAB-492F-9A1C-FB53A72C093E}">
      <dsp:nvSpPr>
        <dsp:cNvPr id="0" name=""/>
        <dsp:cNvSpPr/>
      </dsp:nvSpPr>
      <dsp:spPr>
        <a:xfrm>
          <a:off x="3311627" y="0"/>
          <a:ext cx="636305" cy="4033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400" kern="1200"/>
        </a:p>
      </dsp:txBody>
      <dsp:txXfrm>
        <a:off x="3311627" y="80672"/>
        <a:ext cx="515298" cy="242014"/>
      </dsp:txXfrm>
    </dsp:sp>
    <dsp:sp modelId="{CC70196C-A9B7-4BCE-9115-2301CB5C264D}">
      <dsp:nvSpPr>
        <dsp:cNvPr id="0" name=""/>
        <dsp:cNvSpPr/>
      </dsp:nvSpPr>
      <dsp:spPr>
        <a:xfrm>
          <a:off x="4212059" y="0"/>
          <a:ext cx="3001441" cy="403358"/>
        </a:xfrm>
        <a:prstGeom prst="roundRect">
          <a:avLst>
            <a:gd name="adj" fmla="val 10000"/>
          </a:avLst>
        </a:prstGeom>
        <a:solidFill>
          <a:schemeClr val="accent1"/>
        </a:solidFill>
        <a:ln w="15875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b="1" kern="1200" dirty="0" err="1" smtClean="0"/>
            <a:t>Katapult</a:t>
          </a:r>
          <a:r>
            <a:rPr lang="en-GB" sz="1700" b="1" kern="1200" dirty="0" smtClean="0"/>
            <a:t> Animation</a:t>
          </a:r>
          <a:endParaRPr lang="en-GB" sz="1700" b="1" kern="1200" dirty="0"/>
        </a:p>
      </dsp:txBody>
      <dsp:txXfrm>
        <a:off x="4223873" y="11814"/>
        <a:ext cx="2977813" cy="379730"/>
      </dsp:txXfrm>
    </dsp:sp>
    <dsp:sp modelId="{28290EB2-F8F8-4BB8-8549-F5E4255007F7}">
      <dsp:nvSpPr>
        <dsp:cNvPr id="0" name=""/>
        <dsp:cNvSpPr/>
      </dsp:nvSpPr>
      <dsp:spPr>
        <a:xfrm>
          <a:off x="7513645" y="0"/>
          <a:ext cx="636305" cy="4033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400" kern="1200"/>
        </a:p>
      </dsp:txBody>
      <dsp:txXfrm>
        <a:off x="7513645" y="80672"/>
        <a:ext cx="515298" cy="242014"/>
      </dsp:txXfrm>
    </dsp:sp>
    <dsp:sp modelId="{A7882D13-2903-4574-902E-92E952384571}">
      <dsp:nvSpPr>
        <dsp:cNvPr id="0" name=""/>
        <dsp:cNvSpPr/>
      </dsp:nvSpPr>
      <dsp:spPr>
        <a:xfrm>
          <a:off x="8414077" y="0"/>
          <a:ext cx="3001441" cy="403358"/>
        </a:xfrm>
        <a:prstGeom prst="roundRect">
          <a:avLst>
            <a:gd name="adj" fmla="val 10000"/>
          </a:avLst>
        </a:prstGeom>
        <a:solidFill>
          <a:schemeClr val="bg1">
            <a:lumMod val="65000"/>
            <a:lumOff val="3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kern="1200" dirty="0" smtClean="0"/>
            <a:t>User Interface</a:t>
          </a:r>
          <a:endParaRPr lang="en-GB" sz="1700" kern="1200" dirty="0"/>
        </a:p>
      </dsp:txBody>
      <dsp:txXfrm>
        <a:off x="8425891" y="11814"/>
        <a:ext cx="2977813" cy="3797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4E494-D6AE-4C83-B0B8-A9CF0FC572D9}">
      <dsp:nvSpPr>
        <dsp:cNvPr id="0" name=""/>
        <dsp:cNvSpPr/>
      </dsp:nvSpPr>
      <dsp:spPr>
        <a:xfrm>
          <a:off x="10041" y="0"/>
          <a:ext cx="3001441" cy="403358"/>
        </a:xfrm>
        <a:prstGeom prst="roundRect">
          <a:avLst>
            <a:gd name="adj" fmla="val 10000"/>
          </a:avLst>
        </a:prstGeom>
        <a:solidFill>
          <a:srgbClr val="595959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b="0" kern="1200" dirty="0" smtClean="0">
              <a:solidFill>
                <a:schemeClr val="tx1"/>
              </a:solidFill>
            </a:rPr>
            <a:t>Demo</a:t>
          </a:r>
          <a:endParaRPr lang="en-GB" sz="1700" b="0" kern="1200" dirty="0">
            <a:solidFill>
              <a:schemeClr val="tx1"/>
            </a:solidFill>
          </a:endParaRPr>
        </a:p>
      </dsp:txBody>
      <dsp:txXfrm>
        <a:off x="21855" y="11814"/>
        <a:ext cx="2977813" cy="379730"/>
      </dsp:txXfrm>
    </dsp:sp>
    <dsp:sp modelId="{68D5ABA6-ADAB-492F-9A1C-FB53A72C093E}">
      <dsp:nvSpPr>
        <dsp:cNvPr id="0" name=""/>
        <dsp:cNvSpPr/>
      </dsp:nvSpPr>
      <dsp:spPr>
        <a:xfrm>
          <a:off x="3311627" y="0"/>
          <a:ext cx="636305" cy="4033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400" kern="1200"/>
        </a:p>
      </dsp:txBody>
      <dsp:txXfrm>
        <a:off x="3311627" y="80672"/>
        <a:ext cx="515298" cy="242014"/>
      </dsp:txXfrm>
    </dsp:sp>
    <dsp:sp modelId="{CC70196C-A9B7-4BCE-9115-2301CB5C264D}">
      <dsp:nvSpPr>
        <dsp:cNvPr id="0" name=""/>
        <dsp:cNvSpPr/>
      </dsp:nvSpPr>
      <dsp:spPr>
        <a:xfrm>
          <a:off x="4212059" y="0"/>
          <a:ext cx="3001441" cy="403358"/>
        </a:xfrm>
        <a:prstGeom prst="roundRect">
          <a:avLst>
            <a:gd name="adj" fmla="val 10000"/>
          </a:avLst>
        </a:prstGeom>
        <a:solidFill>
          <a:srgbClr val="595959"/>
        </a:solidFill>
        <a:ln w="15875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b="0" kern="1200" dirty="0" err="1" smtClean="0"/>
            <a:t>Katapult</a:t>
          </a:r>
          <a:r>
            <a:rPr lang="en-GB" sz="1700" b="0" kern="1200" dirty="0" smtClean="0"/>
            <a:t> Animation</a:t>
          </a:r>
          <a:endParaRPr lang="en-GB" sz="1700" b="0" kern="1200" dirty="0"/>
        </a:p>
      </dsp:txBody>
      <dsp:txXfrm>
        <a:off x="4223873" y="11814"/>
        <a:ext cx="2977813" cy="379730"/>
      </dsp:txXfrm>
    </dsp:sp>
    <dsp:sp modelId="{28290EB2-F8F8-4BB8-8549-F5E4255007F7}">
      <dsp:nvSpPr>
        <dsp:cNvPr id="0" name=""/>
        <dsp:cNvSpPr/>
      </dsp:nvSpPr>
      <dsp:spPr>
        <a:xfrm>
          <a:off x="7513645" y="0"/>
          <a:ext cx="636305" cy="4033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400" kern="1200"/>
        </a:p>
      </dsp:txBody>
      <dsp:txXfrm>
        <a:off x="7513645" y="80672"/>
        <a:ext cx="515298" cy="242014"/>
      </dsp:txXfrm>
    </dsp:sp>
    <dsp:sp modelId="{A7882D13-2903-4574-902E-92E952384571}">
      <dsp:nvSpPr>
        <dsp:cNvPr id="0" name=""/>
        <dsp:cNvSpPr/>
      </dsp:nvSpPr>
      <dsp:spPr>
        <a:xfrm>
          <a:off x="8414077" y="0"/>
          <a:ext cx="3001441" cy="403358"/>
        </a:xfrm>
        <a:prstGeom prst="roundRect">
          <a:avLst>
            <a:gd name="adj" fmla="val 10000"/>
          </a:avLst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b="1" kern="1200" dirty="0" smtClean="0"/>
            <a:t>User Interface</a:t>
          </a:r>
          <a:endParaRPr lang="en-GB" sz="1700" b="1" kern="1200" dirty="0"/>
        </a:p>
      </dsp:txBody>
      <dsp:txXfrm>
        <a:off x="8425891" y="11814"/>
        <a:ext cx="2977813" cy="3797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7D8EF-C396-404D-BB0C-E5C61E4F3ED4}" type="datetimeFigureOut">
              <a:rPr lang="en-GB" smtClean="0"/>
              <a:pPr/>
              <a:t>21/05/2017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60FA0-4A21-4774-B3DB-8287439936E0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474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39464"/>
          </a:xfrm>
        </p:spPr>
        <p:txBody>
          <a:bodyPr/>
          <a:lstStyle/>
          <a:p>
            <a:r>
              <a:rPr lang="de-DE" dirty="0" smtClean="0"/>
              <a:t>Titelmasterformat durch Klicken 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532467"/>
            <a:ext cx="10058400" cy="4336627"/>
          </a:xfrm>
        </p:spPr>
        <p:txBody>
          <a:bodyPr vert="eaVert" lIns="45720" tIns="0" rIns="45720" bIns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22530"/>
          </a:xfrm>
        </p:spPr>
        <p:txBody>
          <a:bodyPr/>
          <a:lstStyle/>
          <a:p>
            <a:r>
              <a:rPr lang="de-DE" dirty="0" smtClean="0"/>
              <a:t>Titelmasterformat durch Klicken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524000"/>
            <a:ext cx="10058400" cy="4345094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7D7DE-61AE-4BC6-A87E-9454F8FD646E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AA0FC-AF95-454C-A4E6-937690C7EEE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2253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Titelmasterformat durch Klicken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566334"/>
            <a:ext cx="4937760" cy="430276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566333"/>
            <a:ext cx="4937760" cy="4302762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22530"/>
          </a:xfrm>
        </p:spPr>
        <p:txBody>
          <a:bodyPr/>
          <a:lstStyle/>
          <a:p>
            <a:r>
              <a:rPr lang="de-DE" dirty="0" smtClean="0"/>
              <a:t>Titelmasterformat durch Klicken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41240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77522"/>
            <a:ext cx="4937760" cy="371687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549707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85989"/>
            <a:ext cx="4937760" cy="371687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22530"/>
          </a:xfrm>
        </p:spPr>
        <p:txBody>
          <a:bodyPr/>
          <a:lstStyle/>
          <a:p>
            <a:r>
              <a:rPr lang="de-DE" dirty="0" smtClean="0"/>
              <a:t>Titelmasterformat durch Klicken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1">
              <a:lumMod val="50000"/>
              <a:lumOff val="5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394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 smtClean="0"/>
              <a:t>Titelmasterformat durch Klicken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15533"/>
            <a:ext cx="10058400" cy="435356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5/21/2017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2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u="sng" dirty="0" err="1" smtClean="0">
                <a:solidFill>
                  <a:schemeClr val="accent5"/>
                </a:solidFill>
              </a:rPr>
              <a:t>FunWithHelmsKlamm</a:t>
            </a:r>
            <a:r>
              <a:rPr lang="de-DE" dirty="0" smtClean="0">
                <a:solidFill>
                  <a:schemeClr val="accent5"/>
                </a:solidFill>
              </a:rPr>
              <a:t> </a:t>
            </a:r>
            <a:r>
              <a:rPr lang="de-DE" dirty="0" smtClean="0">
                <a:solidFill>
                  <a:schemeClr val="tx1"/>
                </a:solidFill>
              </a:rPr>
              <a:t/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sz="6000" dirty="0" smtClean="0">
                <a:solidFill>
                  <a:schemeClr val="tx1"/>
                </a:solidFill>
              </a:rPr>
              <a:t>3D Modellierung und Animation</a:t>
            </a:r>
            <a:endParaRPr lang="de-DE" sz="6000" dirty="0">
              <a:solidFill>
                <a:schemeClr val="tx1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Daniel </a:t>
            </a:r>
            <a:r>
              <a:rPr lang="de-DE" dirty="0" err="1" smtClean="0"/>
              <a:t>gilgen</a:t>
            </a:r>
            <a:r>
              <a:rPr lang="de-DE" dirty="0" smtClean="0"/>
              <a:t>, </a:t>
            </a:r>
            <a:r>
              <a:rPr lang="de-DE" dirty="0" err="1" smtClean="0"/>
              <a:t>ronny</a:t>
            </a:r>
            <a:r>
              <a:rPr lang="de-DE" dirty="0" smtClean="0"/>
              <a:t> </a:t>
            </a:r>
            <a:r>
              <a:rPr lang="de-DE" dirty="0" err="1" smtClean="0"/>
              <a:t>zingler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7801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ein Fil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556" cy="6858000"/>
          </a:xfrm>
        </p:spPr>
      </p:pic>
      <p:sp>
        <p:nvSpPr>
          <p:cNvPr id="5" name="Textfeld 4"/>
          <p:cNvSpPr txBox="1"/>
          <p:nvPr/>
        </p:nvSpPr>
        <p:spPr>
          <a:xfrm>
            <a:off x="7189477" y="6440100"/>
            <a:ext cx="5002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Quelle: „Der Herr der Ringe: Die zwei Türme“, Spielfilm, USA, 2002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974618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5"/>
                </a:solidFill>
              </a:rPr>
              <a:t>Inhalt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97280" y="1617155"/>
            <a:ext cx="10058400" cy="3657578"/>
          </a:xfrm>
        </p:spPr>
        <p:txBody>
          <a:bodyPr>
            <a:normAutofit fontScale="85000" lnSpcReduction="20000"/>
          </a:bodyPr>
          <a:lstStyle/>
          <a:p>
            <a:r>
              <a:rPr lang="de-DE" sz="4400" dirty="0" smtClean="0"/>
              <a:t>1. Demo</a:t>
            </a:r>
          </a:p>
          <a:p>
            <a:r>
              <a:rPr lang="de-DE" sz="4400" dirty="0" smtClean="0"/>
              <a:t>2. Katapult Animation</a:t>
            </a:r>
          </a:p>
          <a:p>
            <a:pPr marL="201168" lvl="1" indent="0">
              <a:buNone/>
            </a:pPr>
            <a:r>
              <a:rPr lang="de-DE" sz="4200" dirty="0" smtClean="0"/>
              <a:t>2.1 3ds Max</a:t>
            </a:r>
          </a:p>
          <a:p>
            <a:pPr marL="201168" lvl="1" indent="0">
              <a:buNone/>
            </a:pPr>
            <a:r>
              <a:rPr lang="de-DE" sz="4200" dirty="0" smtClean="0"/>
              <a:t>2.2 </a:t>
            </a:r>
            <a:r>
              <a:rPr lang="de-DE" sz="4200" dirty="0" err="1" smtClean="0"/>
              <a:t>Unity</a:t>
            </a:r>
            <a:endParaRPr lang="de-DE" sz="4200" dirty="0" smtClean="0"/>
          </a:p>
          <a:p>
            <a:r>
              <a:rPr lang="de-DE" sz="4400" dirty="0" smtClean="0"/>
              <a:t>3. User-Interface in </a:t>
            </a:r>
            <a:r>
              <a:rPr lang="de-DE" sz="4400" dirty="0" err="1" smtClean="0"/>
              <a:t>Unity</a:t>
            </a:r>
            <a:endParaRPr lang="de-DE" sz="4400" dirty="0" smtClean="0"/>
          </a:p>
          <a:p>
            <a:pPr marL="201168" lvl="1" indent="0">
              <a:buNone/>
            </a:pPr>
            <a:r>
              <a:rPr lang="de-DE" sz="4200" dirty="0" smtClean="0"/>
              <a:t>3.1 Hauptmenü</a:t>
            </a:r>
          </a:p>
          <a:p>
            <a:pPr marL="201168" lvl="1" indent="0">
              <a:buNone/>
            </a:pPr>
            <a:r>
              <a:rPr lang="de-DE" sz="4200" dirty="0" smtClean="0"/>
              <a:t>3.2 Spielmenü</a:t>
            </a:r>
          </a:p>
        </p:txBody>
      </p:sp>
    </p:spTree>
    <p:extLst>
      <p:ext uri="{BB962C8B-B14F-4D97-AF65-F5344CB8AC3E}">
        <p14:creationId xmlns:p14="http://schemas.microsoft.com/office/powerpoint/2010/main" val="379195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ine Ecke des Rechtecks abrunden 3"/>
          <p:cNvSpPr/>
          <p:nvPr/>
        </p:nvSpPr>
        <p:spPr>
          <a:xfrm>
            <a:off x="713592" y="2056294"/>
            <a:ext cx="11111948" cy="357809"/>
          </a:xfrm>
          <a:prstGeom prst="round1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1041401" y="2235198"/>
            <a:ext cx="92590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dirty="0" smtClean="0">
                <a:solidFill>
                  <a:schemeClr val="accent5"/>
                </a:solidFill>
              </a:rPr>
              <a:t>1. Demo</a:t>
            </a:r>
            <a:endParaRPr lang="en-GB" sz="9600" dirty="0">
              <a:solidFill>
                <a:schemeClr val="accent5"/>
              </a:solidFill>
            </a:endParaRPr>
          </a:p>
        </p:txBody>
      </p:sp>
      <p:cxnSp>
        <p:nvCxnSpPr>
          <p:cNvPr id="7" name="Gerader Verbinder 6"/>
          <p:cNvCxnSpPr/>
          <p:nvPr/>
        </p:nvCxnSpPr>
        <p:spPr>
          <a:xfrm>
            <a:off x="0" y="3625954"/>
            <a:ext cx="9364133" cy="155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ine Ecke des Rechtecks abrunden 7"/>
          <p:cNvSpPr/>
          <p:nvPr/>
        </p:nvSpPr>
        <p:spPr>
          <a:xfrm>
            <a:off x="304801" y="1080034"/>
            <a:ext cx="11111948" cy="357809"/>
          </a:xfrm>
          <a:prstGeom prst="round1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11763214" y="10193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58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ine Ecke des Rechtecks abrunden 3"/>
          <p:cNvSpPr/>
          <p:nvPr/>
        </p:nvSpPr>
        <p:spPr>
          <a:xfrm>
            <a:off x="713592" y="2056294"/>
            <a:ext cx="11111948" cy="357809"/>
          </a:xfrm>
          <a:prstGeom prst="round1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1041401" y="2235198"/>
            <a:ext cx="92590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dirty="0" smtClean="0">
                <a:solidFill>
                  <a:schemeClr val="accent5"/>
                </a:solidFill>
              </a:rPr>
              <a:t>2. </a:t>
            </a:r>
            <a:r>
              <a:rPr lang="en-GB" sz="8000" dirty="0" err="1" smtClean="0">
                <a:solidFill>
                  <a:schemeClr val="accent5"/>
                </a:solidFill>
              </a:rPr>
              <a:t>Katapult</a:t>
            </a:r>
            <a:r>
              <a:rPr lang="en-GB" sz="8000" dirty="0" smtClean="0">
                <a:solidFill>
                  <a:schemeClr val="accent5"/>
                </a:solidFill>
              </a:rPr>
              <a:t> Animation</a:t>
            </a:r>
            <a:endParaRPr lang="en-GB" sz="8000" dirty="0">
              <a:solidFill>
                <a:schemeClr val="accent5"/>
              </a:solidFill>
            </a:endParaRPr>
          </a:p>
        </p:txBody>
      </p:sp>
      <p:cxnSp>
        <p:nvCxnSpPr>
          <p:cNvPr id="7" name="Gerader Verbinder 6"/>
          <p:cNvCxnSpPr/>
          <p:nvPr/>
        </p:nvCxnSpPr>
        <p:spPr>
          <a:xfrm>
            <a:off x="0" y="3625954"/>
            <a:ext cx="9364133" cy="155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ine Ecke des Rechtecks abrunden 7"/>
          <p:cNvSpPr/>
          <p:nvPr/>
        </p:nvSpPr>
        <p:spPr>
          <a:xfrm>
            <a:off x="304801" y="1080034"/>
            <a:ext cx="11111948" cy="357809"/>
          </a:xfrm>
          <a:prstGeom prst="round1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11763214" y="10193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635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471269"/>
            <a:ext cx="10058400" cy="822530"/>
          </a:xfrm>
        </p:spPr>
        <p:txBody>
          <a:bodyPr/>
          <a:lstStyle/>
          <a:p>
            <a:r>
              <a:rPr lang="de-DE" dirty="0" smtClean="0">
                <a:solidFill>
                  <a:schemeClr val="accent5"/>
                </a:solidFill>
              </a:rPr>
              <a:t>3ds Max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11763214" y="10193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5</a:t>
            </a:r>
            <a:endParaRPr lang="en-GB" dirty="0"/>
          </a:p>
        </p:txBody>
      </p:sp>
      <p:graphicFrame>
        <p:nvGraphicFramePr>
          <p:cNvPr id="12" name="Diagramm 11"/>
          <p:cNvGraphicFramePr/>
          <p:nvPr>
            <p:extLst>
              <p:ext uri="{D42A27DB-BD31-4B8C-83A1-F6EECF244321}">
                <p14:modId xmlns:p14="http://schemas.microsoft.com/office/powerpoint/2010/main" val="3706124484"/>
              </p:ext>
            </p:extLst>
          </p:nvPr>
        </p:nvGraphicFramePr>
        <p:xfrm>
          <a:off x="337653" y="6156733"/>
          <a:ext cx="11425561" cy="40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Grafik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865" y="1904070"/>
            <a:ext cx="6171349" cy="334304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44186" y="1754780"/>
            <a:ext cx="5051092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err="1" smtClean="0">
                <a:solidFill>
                  <a:schemeClr val="accent5"/>
                </a:solidFill>
              </a:rPr>
              <a:t>Rayfire</a:t>
            </a:r>
            <a:r>
              <a:rPr lang="de-DE" sz="3200" dirty="0" smtClean="0">
                <a:solidFill>
                  <a:schemeClr val="accent5"/>
                </a:solidFill>
              </a:rPr>
              <a:t> </a:t>
            </a:r>
            <a:r>
              <a:rPr lang="de-DE" sz="3200" dirty="0" err="1" smtClean="0">
                <a:solidFill>
                  <a:schemeClr val="accent5"/>
                </a:solidFill>
              </a:rPr>
              <a:t>Plugin</a:t>
            </a:r>
            <a:r>
              <a:rPr lang="de-DE" sz="3200" dirty="0" smtClean="0">
                <a:solidFill>
                  <a:schemeClr val="accent5"/>
                </a:solidFill>
              </a:rPr>
              <a:t> 1.68.01</a:t>
            </a:r>
          </a:p>
          <a:p>
            <a:pPr marL="285750" indent="-285750">
              <a:buFontTx/>
              <a:buChar char="-"/>
            </a:pPr>
            <a:r>
              <a:rPr lang="de-DE" sz="2800" dirty="0" smtClean="0"/>
              <a:t>Installation:</a:t>
            </a:r>
          </a:p>
          <a:p>
            <a:pPr marL="514350" indent="-514350">
              <a:buAutoNum type="arabicPeriod"/>
            </a:pPr>
            <a:r>
              <a:rPr lang="de-DE" sz="2800" dirty="0" smtClean="0"/>
              <a:t>Demo Download: </a:t>
            </a:r>
            <a:r>
              <a:rPr lang="de-DE" sz="2800" dirty="0" smtClean="0">
                <a:solidFill>
                  <a:srgbClr val="92D050"/>
                </a:solidFill>
              </a:rPr>
              <a:t>http</a:t>
            </a:r>
            <a:r>
              <a:rPr lang="de-DE" sz="2800" dirty="0">
                <a:solidFill>
                  <a:srgbClr val="92D050"/>
                </a:solidFill>
              </a:rPr>
              <a:t>://rayfirestudios.com</a:t>
            </a:r>
            <a:r>
              <a:rPr lang="de-DE" sz="2800" dirty="0" smtClean="0">
                <a:solidFill>
                  <a:srgbClr val="92D050"/>
                </a:solidFill>
              </a:rPr>
              <a:t>/</a:t>
            </a:r>
          </a:p>
          <a:p>
            <a:pPr marL="514350" indent="-514350">
              <a:buAutoNum type="arabicPeriod"/>
            </a:pPr>
            <a:r>
              <a:rPr lang="de-DE" sz="2800" dirty="0" smtClean="0"/>
              <a:t>3ds Max schließen</a:t>
            </a:r>
          </a:p>
          <a:p>
            <a:pPr marL="514350" indent="-514350">
              <a:buAutoNum type="arabicPeriod"/>
            </a:pPr>
            <a:r>
              <a:rPr lang="de-DE" sz="2800" dirty="0"/>
              <a:t>r</a:t>
            </a:r>
            <a:r>
              <a:rPr lang="de-DE" sz="2800" dirty="0" smtClean="0"/>
              <a:t>ayfire.exe wählen</a:t>
            </a:r>
          </a:p>
          <a:p>
            <a:pPr marL="514350" indent="-514350">
              <a:buAutoNum type="arabicPeriod"/>
            </a:pPr>
            <a:r>
              <a:rPr lang="de-DE" sz="2800" dirty="0" smtClean="0"/>
              <a:t>Explosion in 3ds Max erstellen</a:t>
            </a:r>
          </a:p>
          <a:p>
            <a:pPr marL="514350" indent="-514350">
              <a:buAutoNum type="arabicPeriod"/>
            </a:pPr>
            <a:endParaRPr lang="de-DE" sz="3200" dirty="0" smtClean="0"/>
          </a:p>
          <a:p>
            <a:pPr lvl="1"/>
            <a:endParaRPr lang="de-DE" sz="3200" dirty="0" smtClean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777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471269"/>
            <a:ext cx="10058400" cy="822530"/>
          </a:xfrm>
        </p:spPr>
        <p:txBody>
          <a:bodyPr/>
          <a:lstStyle/>
          <a:p>
            <a:r>
              <a:rPr lang="de-DE" dirty="0" err="1" smtClean="0">
                <a:solidFill>
                  <a:schemeClr val="accent5"/>
                </a:solidFill>
              </a:rPr>
              <a:t>Unity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11763214" y="10193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5</a:t>
            </a:r>
            <a:endParaRPr lang="en-GB" dirty="0"/>
          </a:p>
        </p:txBody>
      </p:sp>
      <p:graphicFrame>
        <p:nvGraphicFramePr>
          <p:cNvPr id="12" name="Diagramm 11"/>
          <p:cNvGraphicFramePr/>
          <p:nvPr>
            <p:extLst>
              <p:ext uri="{D42A27DB-BD31-4B8C-83A1-F6EECF244321}">
                <p14:modId xmlns:p14="http://schemas.microsoft.com/office/powerpoint/2010/main" val="3706124484"/>
              </p:ext>
            </p:extLst>
          </p:nvPr>
        </p:nvGraphicFramePr>
        <p:xfrm>
          <a:off x="337653" y="6156733"/>
          <a:ext cx="11425561" cy="40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feld 2"/>
          <p:cNvSpPr txBox="1"/>
          <p:nvPr/>
        </p:nvSpPr>
        <p:spPr>
          <a:xfrm>
            <a:off x="1097280" y="1545465"/>
            <a:ext cx="5828775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Import des Modells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Extraktion der Animation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Animator und Animation-Controller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Audioquellen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Skripting</a:t>
            </a:r>
            <a:endParaRPr lang="de-DE" sz="2800" dirty="0" smtClean="0"/>
          </a:p>
          <a:p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80509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ine Ecke des Rechtecks abrunden 3"/>
          <p:cNvSpPr/>
          <p:nvPr/>
        </p:nvSpPr>
        <p:spPr>
          <a:xfrm>
            <a:off x="713592" y="2056294"/>
            <a:ext cx="11111948" cy="357809"/>
          </a:xfrm>
          <a:prstGeom prst="round1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1041401" y="2235198"/>
            <a:ext cx="92590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dirty="0" smtClean="0">
                <a:solidFill>
                  <a:schemeClr val="accent5"/>
                </a:solidFill>
              </a:rPr>
              <a:t>3. User Interface</a:t>
            </a:r>
            <a:endParaRPr lang="en-GB" sz="8000" dirty="0">
              <a:solidFill>
                <a:schemeClr val="accent5"/>
              </a:solidFill>
            </a:endParaRPr>
          </a:p>
        </p:txBody>
      </p:sp>
      <p:cxnSp>
        <p:nvCxnSpPr>
          <p:cNvPr id="7" name="Gerader Verbinder 6"/>
          <p:cNvCxnSpPr/>
          <p:nvPr/>
        </p:nvCxnSpPr>
        <p:spPr>
          <a:xfrm>
            <a:off x="0" y="3625954"/>
            <a:ext cx="9364133" cy="155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ine Ecke des Rechtecks abrunden 7"/>
          <p:cNvSpPr/>
          <p:nvPr/>
        </p:nvSpPr>
        <p:spPr>
          <a:xfrm>
            <a:off x="304801" y="1080034"/>
            <a:ext cx="11111948" cy="357809"/>
          </a:xfrm>
          <a:prstGeom prst="round1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11763214" y="10193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164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471269"/>
            <a:ext cx="10058400" cy="822530"/>
          </a:xfrm>
        </p:spPr>
        <p:txBody>
          <a:bodyPr>
            <a:normAutofit/>
          </a:bodyPr>
          <a:lstStyle/>
          <a:p>
            <a:r>
              <a:rPr lang="en-GB" dirty="0" smtClean="0">
                <a:solidFill>
                  <a:schemeClr val="accent5"/>
                </a:solidFill>
              </a:rPr>
              <a:t>User Interface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11763214" y="10193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6</a:t>
            </a:r>
            <a:endParaRPr lang="en-GB" dirty="0"/>
          </a:p>
        </p:txBody>
      </p:sp>
      <p:graphicFrame>
        <p:nvGraphicFramePr>
          <p:cNvPr id="14" name="Diagramm 13"/>
          <p:cNvGraphicFramePr/>
          <p:nvPr>
            <p:extLst>
              <p:ext uri="{D42A27DB-BD31-4B8C-83A1-F6EECF244321}">
                <p14:modId xmlns:p14="http://schemas.microsoft.com/office/powerpoint/2010/main" val="2460481423"/>
              </p:ext>
            </p:extLst>
          </p:nvPr>
        </p:nvGraphicFramePr>
        <p:xfrm>
          <a:off x="337653" y="6156733"/>
          <a:ext cx="11425561" cy="40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feld 6"/>
          <p:cNvSpPr txBox="1"/>
          <p:nvPr/>
        </p:nvSpPr>
        <p:spPr>
          <a:xfrm>
            <a:off x="1097280" y="4337998"/>
            <a:ext cx="3340530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Canvas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Anzeigemodus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Standardelemente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046" y="1346263"/>
            <a:ext cx="10504868" cy="293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ückblick">
  <a:themeElements>
    <a:clrScheme name="Retrospect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E3DA18C2-75F1-4980-A5F0-165F6F71DE6D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118</Words>
  <Application>Microsoft Office PowerPoint</Application>
  <PresentationFormat>Breitbild</PresentationFormat>
  <Paragraphs>47</Paragraphs>
  <Slides>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Rückblick</vt:lpstr>
      <vt:lpstr>FunWithHelmsKlamm  3D Modellierung und Animation</vt:lpstr>
      <vt:lpstr>PowerPoint-Präsentation</vt:lpstr>
      <vt:lpstr>Inhalt</vt:lpstr>
      <vt:lpstr>PowerPoint-Präsentation</vt:lpstr>
      <vt:lpstr>PowerPoint-Präsentation</vt:lpstr>
      <vt:lpstr>3ds Max</vt:lpstr>
      <vt:lpstr>Unity</vt:lpstr>
      <vt:lpstr>PowerPoint-Präsentation</vt:lpstr>
      <vt:lpstr>User Interface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Iris – Digit Recognition</dc:title>
  <dc:creator>ronny.zingler@gmail.com</dc:creator>
  <cp:lastModifiedBy>Daniel Gilgen</cp:lastModifiedBy>
  <cp:revision>138</cp:revision>
  <dcterms:created xsi:type="dcterms:W3CDTF">2016-12-05T13:13:35Z</dcterms:created>
  <dcterms:modified xsi:type="dcterms:W3CDTF">2017-05-21T18:04:31Z</dcterms:modified>
</cp:coreProperties>
</file>

<file path=docProps/thumbnail.jpeg>
</file>